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" y="0"/>
            <a:ext cx="9142111" cy="6858000"/>
          </a:xfrm>
          <a:prstGeom prst="rect">
            <a:avLst/>
          </a:prstGeom>
        </p:spPr>
      </p:pic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200025" y="4171949"/>
            <a:ext cx="8743950" cy="590551"/>
          </a:xfrm>
        </p:spPr>
        <p:txBody>
          <a:bodyPr>
            <a:noAutofit/>
          </a:bodyPr>
          <a:lstStyle>
            <a:lvl1pPr algn="ctr"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00025" y="4848225"/>
            <a:ext cx="8743950" cy="8763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058542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Footer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6"/>
          <p:cNvSpPr>
            <a:spLocks noGrp="1"/>
          </p:cNvSpPr>
          <p:nvPr>
            <p:ph sz="quarter" idx="10"/>
          </p:nvPr>
        </p:nvSpPr>
        <p:spPr>
          <a:xfrm>
            <a:off x="228600" y="874493"/>
            <a:ext cx="8743950" cy="455493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228600" y="198217"/>
            <a:ext cx="8743950" cy="590551"/>
          </a:xfrm>
        </p:spPr>
        <p:txBody>
          <a:bodyPr>
            <a:no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9427"/>
            <a:ext cx="9144000" cy="1428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846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Footer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228600" y="198217"/>
            <a:ext cx="8743950" cy="590551"/>
          </a:xfrm>
        </p:spPr>
        <p:txBody>
          <a:bodyPr>
            <a:no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228600" y="882209"/>
            <a:ext cx="4276725" cy="454721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1"/>
          </p:nvPr>
        </p:nvSpPr>
        <p:spPr>
          <a:xfrm>
            <a:off x="4695825" y="882209"/>
            <a:ext cx="4276725" cy="454721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9427"/>
            <a:ext cx="9144000" cy="1428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612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Lar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7531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3EA5B-BBF8-494C-825F-A669C5421735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24D45-337B-449F-9D7E-958043C5C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9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78" r:id="rId2"/>
    <p:sldLayoutId id="2147483679" r:id="rId3"/>
    <p:sldLayoutId id="2147483680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49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46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Kline</dc:creator>
  <cp:lastModifiedBy>Mary Kline</cp:lastModifiedBy>
  <cp:revision>10</cp:revision>
  <dcterms:created xsi:type="dcterms:W3CDTF">2015-12-09T15:50:00Z</dcterms:created>
  <dcterms:modified xsi:type="dcterms:W3CDTF">2015-12-09T21:38:52Z</dcterms:modified>
</cp:coreProperties>
</file>